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2245790"/>
            <a:ext cx="7477601" cy="16541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The Power of Data Science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4230741"/>
            <a:ext cx="7477601" cy="10583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From predicting consumer trends to curing diseases, data science has the potential to change countless aspects of our lives. Discover the skills, tools, and techniques that make this possible.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33199" y="5553727"/>
            <a:ext cx="355402" cy="352788"/>
          </a:xfrm>
          <a:prstGeom prst="roundRect">
            <a:avLst>
              <a:gd name="adj" fmla="val 25916657"/>
            </a:avLst>
          </a:prstGeom>
          <a:solidFill>
            <a:srgbClr val="DC46C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61311" y="5548645"/>
            <a:ext cx="99060" cy="3630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dirty="0">
                <a:solidFill>
                  <a:srgbClr val="3C3838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</a:t>
            </a:r>
            <a:endParaRPr lang="en-US" sz="1152" dirty="0"/>
          </a:p>
        </p:txBody>
      </p:sp>
      <p:sp>
        <p:nvSpPr>
          <p:cNvPr id="8" name="Text 5"/>
          <p:cNvSpPr/>
          <p:nvPr/>
        </p:nvSpPr>
        <p:spPr>
          <a:xfrm>
            <a:off x="1299686" y="5537181"/>
            <a:ext cx="5623560" cy="3859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KUPPIREDDYGARI  VIJAY KUMAR REDDY</a:t>
            </a:r>
            <a:endParaRPr lang="en-US" sz="2187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169088"/>
          </a:xfrm>
          <a:prstGeom prst="rect">
            <a:avLst/>
          </a:prstGeom>
        </p:spPr>
      </p:pic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91622" y="2032108"/>
            <a:ext cx="5227320" cy="4894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82"/>
              </a:lnSpc>
              <a:buNone/>
            </a:pPr>
            <a:r>
              <a:rPr lang="en-US" sz="3106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Introduction to Data Science</a:t>
            </a:r>
            <a:endParaRPr lang="en-US" sz="3106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22" y="2834716"/>
            <a:ext cx="3184327" cy="19535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91622" y="4983947"/>
            <a:ext cx="1577697" cy="2446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41"/>
              </a:lnSpc>
              <a:buNone/>
            </a:pPr>
            <a:r>
              <a:rPr lang="en-US" sz="1553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Data Collection</a:t>
            </a:r>
            <a:endParaRPr lang="en-US" sz="1553" dirty="0"/>
          </a:p>
        </p:txBody>
      </p:sp>
      <p:sp>
        <p:nvSpPr>
          <p:cNvPr id="7" name="Text 3"/>
          <p:cNvSpPr/>
          <p:nvPr/>
        </p:nvSpPr>
        <p:spPr>
          <a:xfrm>
            <a:off x="591622" y="5385192"/>
            <a:ext cx="3184327" cy="751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88"/>
              </a:lnSpc>
              <a:buNone/>
            </a:pPr>
            <a:r>
              <a:rPr lang="en-US" sz="1242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Learn how to collect data from various sources and transform it into a meaningful format.</a:t>
            </a:r>
            <a:endParaRPr lang="en-US" sz="1242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525" y="2834716"/>
            <a:ext cx="3184327" cy="195351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012525" y="4983947"/>
            <a:ext cx="1577697" cy="2446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41"/>
              </a:lnSpc>
              <a:buNone/>
            </a:pPr>
            <a:r>
              <a:rPr lang="en-US" sz="1553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Statistics</a:t>
            </a:r>
            <a:endParaRPr lang="en-US" sz="1553" dirty="0"/>
          </a:p>
        </p:txBody>
      </p:sp>
      <p:sp>
        <p:nvSpPr>
          <p:cNvPr id="10" name="Text 5"/>
          <p:cNvSpPr/>
          <p:nvPr/>
        </p:nvSpPr>
        <p:spPr>
          <a:xfrm>
            <a:off x="4012525" y="5385192"/>
            <a:ext cx="3184327" cy="751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88"/>
              </a:lnSpc>
              <a:buNone/>
            </a:pPr>
            <a:r>
              <a:rPr lang="en-US" sz="1242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Understand how to use statistics to make sense of your data and draw meaningful insights.</a:t>
            </a:r>
            <a:endParaRPr lang="en-US" sz="1242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3429" y="2834716"/>
            <a:ext cx="3184327" cy="195351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33429" y="4983947"/>
            <a:ext cx="1638300" cy="2446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41"/>
              </a:lnSpc>
              <a:buNone/>
            </a:pPr>
            <a:r>
              <a:rPr lang="en-US" sz="1553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Machine Learning</a:t>
            </a:r>
            <a:endParaRPr lang="en-US" sz="1553" dirty="0"/>
          </a:p>
        </p:txBody>
      </p:sp>
      <p:sp>
        <p:nvSpPr>
          <p:cNvPr id="13" name="Text 7"/>
          <p:cNvSpPr/>
          <p:nvPr/>
        </p:nvSpPr>
        <p:spPr>
          <a:xfrm>
            <a:off x="7433429" y="5385192"/>
            <a:ext cx="3184327" cy="751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88"/>
              </a:lnSpc>
              <a:buNone/>
            </a:pPr>
            <a:r>
              <a:rPr lang="en-US" sz="1242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Explore the power of machine learning algorithms to automatically learn patterns in your data and make predictions.</a:t>
            </a:r>
            <a:endParaRPr lang="en-US" sz="1242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4333" y="2834716"/>
            <a:ext cx="3184446" cy="195363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854333" y="4984066"/>
            <a:ext cx="1653540" cy="2446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41"/>
              </a:lnSpc>
              <a:buNone/>
            </a:pPr>
            <a:r>
              <a:rPr lang="en-US" sz="1553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Data Visualization</a:t>
            </a:r>
            <a:endParaRPr lang="en-US" sz="1553" dirty="0"/>
          </a:p>
        </p:txBody>
      </p:sp>
      <p:sp>
        <p:nvSpPr>
          <p:cNvPr id="16" name="Text 9"/>
          <p:cNvSpPr/>
          <p:nvPr/>
        </p:nvSpPr>
        <p:spPr>
          <a:xfrm>
            <a:off x="10854333" y="5385311"/>
            <a:ext cx="3184446" cy="751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88"/>
              </a:lnSpc>
              <a:buNone/>
            </a:pPr>
            <a:r>
              <a:rPr lang="en-US" sz="1242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Learn how to create compelling visualizations that communicate your findings effectively to stakeholders.</a:t>
            </a:r>
            <a:endParaRPr lang="en-US" sz="1242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329368"/>
            <a:ext cx="6682740" cy="6892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Key Skills for Data Science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2459709"/>
            <a:ext cx="6370915" cy="2079737"/>
          </a:xfrm>
          <a:prstGeom prst="roundRect">
            <a:avLst>
              <a:gd name="adj" fmla="val 2638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62990" y="2687810"/>
            <a:ext cx="2221944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Critical Thinking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062990" y="3252980"/>
            <a:ext cx="5911334" cy="7055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data scientist needs to be able to think logically and creatively to analyze complex data and derive insights.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59709"/>
            <a:ext cx="6370915" cy="2079737"/>
          </a:xfrm>
          <a:prstGeom prst="roundRect">
            <a:avLst>
              <a:gd name="adj" fmla="val 2638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2687810"/>
            <a:ext cx="2221944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Communication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252980"/>
            <a:ext cx="5911334" cy="10583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ability to clearly communicate complex ideas to both technical and non-technical audiences is essential for success in data science.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33199" y="4759983"/>
            <a:ext cx="6370915" cy="2079737"/>
          </a:xfrm>
          <a:prstGeom prst="roundRect">
            <a:avLst>
              <a:gd name="adj" fmla="val 2638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62990" y="4988084"/>
            <a:ext cx="2221944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Programming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1062990" y="5553254"/>
            <a:ext cx="5911334" cy="10583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Proficiency in programming languages such as Python and R is key to working with data, building models, and automating processes.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59983"/>
            <a:ext cx="6370915" cy="2079737"/>
          </a:xfrm>
          <a:prstGeom prst="roundRect">
            <a:avLst>
              <a:gd name="adj" fmla="val 2638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4988084"/>
            <a:ext cx="2529840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Domain Knowledge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553254"/>
            <a:ext cx="5911334" cy="10583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Having a deep understanding of the domain you're working in can help you ask the right questions and interpret the results of your analysis.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079639"/>
            <a:ext cx="11018520" cy="6892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Tools and Techniques Used in Data Science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4826050"/>
            <a:ext cx="12964001" cy="44084"/>
          </a:xfrm>
          <a:prstGeom prst="rect">
            <a:avLst/>
          </a:prstGeom>
          <a:solidFill>
            <a:srgbClr val="D1D1C7"/>
          </a:solidFill>
          <a:ln/>
        </p:spPr>
      </p:sp>
      <p:sp>
        <p:nvSpPr>
          <p:cNvPr id="6" name="Shape 3"/>
          <p:cNvSpPr/>
          <p:nvPr/>
        </p:nvSpPr>
        <p:spPr>
          <a:xfrm>
            <a:off x="3996392" y="4826050"/>
            <a:ext cx="44410" cy="771880"/>
          </a:xfrm>
          <a:prstGeom prst="rect">
            <a:avLst/>
          </a:prstGeom>
          <a:solidFill>
            <a:srgbClr val="D1D1C7"/>
          </a:solidFill>
          <a:ln/>
        </p:spPr>
      </p:sp>
      <p:sp>
        <p:nvSpPr>
          <p:cNvPr id="7" name="Shape 4"/>
          <p:cNvSpPr/>
          <p:nvPr/>
        </p:nvSpPr>
        <p:spPr>
          <a:xfrm>
            <a:off x="3768685" y="4577975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927158" y="4619340"/>
            <a:ext cx="182880" cy="413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907625" y="5818584"/>
            <a:ext cx="2221944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Data Cleaning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1055370" y="6383755"/>
            <a:ext cx="5926574" cy="7055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Learn how to identify and handle missing data, outliers, and inconsistencies to ensure accuracy in your analysis.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292876" y="4054170"/>
            <a:ext cx="44410" cy="771880"/>
          </a:xfrm>
          <a:prstGeom prst="rect">
            <a:avLst/>
          </a:prstGeom>
          <a:solidFill>
            <a:srgbClr val="D1D1C7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169" y="4577975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3641" y="4619340"/>
            <a:ext cx="182880" cy="413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5684401" y="2209979"/>
            <a:ext cx="3261360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Exploratory Data Analysis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4351853" y="2775150"/>
            <a:ext cx="5926574" cy="10583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Understand how to use statistical techniques and visualization tools to explore your data and uncover hidden patterns.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589478" y="4826050"/>
            <a:ext cx="44410" cy="771880"/>
          </a:xfrm>
          <a:prstGeom prst="rect">
            <a:avLst/>
          </a:prstGeom>
          <a:solidFill>
            <a:srgbClr val="D1D1C7"/>
          </a:solidFill>
          <a:ln/>
        </p:spPr>
      </p:sp>
      <p:sp>
        <p:nvSpPr>
          <p:cNvPr id="17" name="Shape 14"/>
          <p:cNvSpPr/>
          <p:nvPr/>
        </p:nvSpPr>
        <p:spPr>
          <a:xfrm>
            <a:off x="10361771" y="4577975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520243" y="4619340"/>
            <a:ext cx="182880" cy="413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9301043" y="5818584"/>
            <a:ext cx="2621280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Statistical Modelling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456" y="6383755"/>
            <a:ext cx="5926574" cy="7055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regression, clustering, and other statistical models to understand relationships in your data and make predictions.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91622" y="2032108"/>
            <a:ext cx="6827520" cy="4894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82"/>
              </a:lnSpc>
              <a:buNone/>
            </a:pPr>
            <a:r>
              <a:rPr lang="en-US" sz="3106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Real-World Data Science Applications</a:t>
            </a:r>
            <a:endParaRPr lang="en-US" sz="3106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22" y="2834716"/>
            <a:ext cx="3184327" cy="19535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91622" y="4983947"/>
            <a:ext cx="1592580" cy="2446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41"/>
              </a:lnSpc>
              <a:buNone/>
            </a:pPr>
            <a:r>
              <a:rPr lang="en-US" sz="1553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Medical Research</a:t>
            </a:r>
            <a:endParaRPr lang="en-US" sz="1553" dirty="0"/>
          </a:p>
        </p:txBody>
      </p:sp>
      <p:sp>
        <p:nvSpPr>
          <p:cNvPr id="7" name="Text 3"/>
          <p:cNvSpPr/>
          <p:nvPr/>
        </p:nvSpPr>
        <p:spPr>
          <a:xfrm>
            <a:off x="591622" y="5385192"/>
            <a:ext cx="3184327" cy="751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88"/>
              </a:lnSpc>
              <a:buNone/>
            </a:pPr>
            <a:r>
              <a:rPr lang="en-US" sz="1242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science is being used to develop new treatments and cures for diseases, as well as improve patient outcomes.</a:t>
            </a:r>
            <a:endParaRPr lang="en-US" sz="1242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525" y="2834716"/>
            <a:ext cx="3184327" cy="195351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012525" y="4983947"/>
            <a:ext cx="1790700" cy="2446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41"/>
              </a:lnSpc>
              <a:buNone/>
            </a:pPr>
            <a:r>
              <a:rPr lang="en-US" sz="1553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Predictive Analytics</a:t>
            </a:r>
            <a:endParaRPr lang="en-US" sz="1553" dirty="0"/>
          </a:p>
        </p:txBody>
      </p:sp>
      <p:sp>
        <p:nvSpPr>
          <p:cNvPr id="10" name="Text 5"/>
          <p:cNvSpPr/>
          <p:nvPr/>
        </p:nvSpPr>
        <p:spPr>
          <a:xfrm>
            <a:off x="4012525" y="5385192"/>
            <a:ext cx="3184327" cy="751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88"/>
              </a:lnSpc>
              <a:buNone/>
            </a:pPr>
            <a:r>
              <a:rPr lang="en-US" sz="1242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Businesses use data science to forecast demand, manage inventory, personalize marketing, and more.</a:t>
            </a:r>
            <a:endParaRPr lang="en-US" sz="1242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3429" y="2834716"/>
            <a:ext cx="3184327" cy="195351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33429" y="4983947"/>
            <a:ext cx="1996440" cy="2446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41"/>
              </a:lnSpc>
              <a:buNone/>
            </a:pPr>
            <a:r>
              <a:rPr lang="en-US" sz="1553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Autonomous Vehicles</a:t>
            </a:r>
            <a:endParaRPr lang="en-US" sz="1553" dirty="0"/>
          </a:p>
        </p:txBody>
      </p:sp>
      <p:sp>
        <p:nvSpPr>
          <p:cNvPr id="13" name="Text 7"/>
          <p:cNvSpPr/>
          <p:nvPr/>
        </p:nvSpPr>
        <p:spPr>
          <a:xfrm>
            <a:off x="7433429" y="5385192"/>
            <a:ext cx="3184327" cy="751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88"/>
              </a:lnSpc>
              <a:buNone/>
            </a:pPr>
            <a:r>
              <a:rPr lang="en-US" sz="1242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Self-driving cars rely on data science algorithms to analyze sensor data and make real-time driving decisions.</a:t>
            </a:r>
            <a:endParaRPr lang="en-US" sz="1242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4333" y="2834716"/>
            <a:ext cx="3184446" cy="195363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854333" y="4984066"/>
            <a:ext cx="1577697" cy="2446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41"/>
              </a:lnSpc>
              <a:buNone/>
            </a:pPr>
            <a:r>
              <a:rPr lang="en-US" sz="1553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Climate Science</a:t>
            </a:r>
            <a:endParaRPr lang="en-US" sz="1553" dirty="0"/>
          </a:p>
        </p:txBody>
      </p:sp>
      <p:sp>
        <p:nvSpPr>
          <p:cNvPr id="16" name="Text 9"/>
          <p:cNvSpPr/>
          <p:nvPr/>
        </p:nvSpPr>
        <p:spPr>
          <a:xfrm>
            <a:off x="10854333" y="5385311"/>
            <a:ext cx="3184446" cy="751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88"/>
              </a:lnSpc>
              <a:buNone/>
            </a:pPr>
            <a:r>
              <a:rPr lang="en-US" sz="1242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science is being used to model and predict the impact of climate change, and to help mitigate its effects.</a:t>
            </a:r>
            <a:endParaRPr lang="en-US" sz="1242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247937"/>
            <a:ext cx="7477601" cy="13785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Challenges Faced in Data Science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3129593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91672" y="3170958"/>
            <a:ext cx="182880" cy="413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3205351"/>
            <a:ext cx="2221944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Data Quality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3770521"/>
            <a:ext cx="2905601" cy="10583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Poor quality data can lead to inaccurate analysis and flawed results.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3085" y="3129593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41557" y="3170958"/>
            <a:ext cx="182880" cy="413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405199" y="3205351"/>
            <a:ext cx="2221944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Data Security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405199" y="3770521"/>
            <a:ext cx="2905601" cy="14111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increasing amount of data being collected raises concerns about privacy and security.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3199" y="5574528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91672" y="5615894"/>
            <a:ext cx="182880" cy="413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555313" y="5650286"/>
            <a:ext cx="2221944" cy="344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Ethics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555313" y="6215456"/>
            <a:ext cx="6755487" cy="7055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Decisions made using data can impact individuals and society, highlighting the importance of ethical considerations in data science.</a:t>
            </a:r>
            <a:endParaRPr lang="en-US" sz="175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169088"/>
          </a:xfrm>
          <a:prstGeom prst="rect">
            <a:avLst/>
          </a:prstGeom>
        </p:spPr>
      </p:pic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2342467"/>
            <a:ext cx="6827520" cy="6892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The Future of Data Science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3583077"/>
            <a:ext cx="2720340" cy="413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More Automation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833199" y="4217032"/>
            <a:ext cx="3959543" cy="14111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As data science becomes more mainstream, automated tools and platforms will make it easier for non-experts to use.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342334" y="3583077"/>
            <a:ext cx="2666286" cy="413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Bigger Data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342334" y="4217032"/>
            <a:ext cx="3959543" cy="14111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amount of data being generated is only expected to increase, leading to new challenges and opportunities in data science.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851469" y="3583077"/>
            <a:ext cx="2666286" cy="413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New Fields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851469" y="4217032"/>
            <a:ext cx="3959543" cy="14111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science is already being applied to fields such as sports, politics, and entertainment, and new applications will continue to emerge.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2449781"/>
            <a:ext cx="7477601" cy="13785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Conclusion and Call to Action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4159120"/>
            <a:ext cx="7477601" cy="7055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Learn how to become a data science expert and make a difference in the world with our online courses!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99" y="5112771"/>
            <a:ext cx="2113121" cy="606536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241" y="5112771"/>
            <a:ext cx="1635204" cy="606536"/>
          </a:xfrm>
          <a:prstGeom prst="rect">
            <a:avLst/>
          </a:prstGeom>
        </p:spPr>
      </p:pic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169088"/>
          </a:xfrm>
          <a:prstGeom prst="rect">
            <a:avLst/>
          </a:prstGeom>
        </p:spPr>
      </p:pic>
      <p:pic>
        <p:nvPicPr>
          <p:cNvPr id="9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2023-07-30T12:35:08Z</dcterms:created>
  <dcterms:modified xsi:type="dcterms:W3CDTF">2023-07-30T12:35:08Z</dcterms:modified>
</cp:coreProperties>
</file>